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878388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71676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Ветер восточный, северо-восточный 7-12 м/с. Температура воздуха ночью 17-19, днем 23-25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3071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29626</TotalTime>
  <Words>609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4266</cp:revision>
  <cp:lastPrinted>2021-10-15T03:50:29Z</cp:lastPrinted>
  <dcterms:created xsi:type="dcterms:W3CDTF">2018-03-27T06:03:00Z</dcterms:created>
  <dcterms:modified xsi:type="dcterms:W3CDTF">2026-05-22T08:28:38Z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